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9547D8-B6AE-4C78-8C96-E6D8CD5DEC4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9547D8-B6AE-4C78-8C96-E6D8CD5DEC4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9547D8-B6AE-4C78-8C96-E6D8CD5DEC4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552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Министерство образования Республики Коми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Государственное профессиональное образовательное учреждение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«_______________________________________________»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Открытая научно-практическая конференция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«Слагаемые успеха – 2015»</a:t>
            </a:r>
          </a:p>
          <a:p>
            <a:pPr marL="0" indent="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Секция __________________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Тема____________________</a:t>
            </a:r>
          </a:p>
          <a:p>
            <a:pPr marL="0" indent="0"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Докладчик _____________________ 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(ФИО, специальность, курс)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Руководитель___________________ 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(ФИО, должность)</a:t>
            </a: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Сыктывкар 2015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767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41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</dc:creator>
  <cp:lastModifiedBy>в</cp:lastModifiedBy>
  <cp:revision>6</cp:revision>
  <dcterms:created xsi:type="dcterms:W3CDTF">2015-01-16T10:30:43Z</dcterms:created>
  <dcterms:modified xsi:type="dcterms:W3CDTF">2015-01-16T11:36:43Z</dcterms:modified>
</cp:coreProperties>
</file>